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5"/>
  </p:sldMasterIdLst>
  <p:notesMasterIdLst>
    <p:notesMasterId r:id="rId41"/>
  </p:notesMasterIdLst>
  <p:sldIdLst>
    <p:sldId id="270" r:id="rId26"/>
    <p:sldId id="261" r:id="rId27"/>
    <p:sldId id="256" r:id="rId28"/>
    <p:sldId id="257" r:id="rId29"/>
    <p:sldId id="259" r:id="rId30"/>
    <p:sldId id="258" r:id="rId31"/>
    <p:sldId id="263" r:id="rId32"/>
    <p:sldId id="262" r:id="rId33"/>
    <p:sldId id="260" r:id="rId34"/>
    <p:sldId id="267" r:id="rId35"/>
    <p:sldId id="269" r:id="rId36"/>
    <p:sldId id="264" r:id="rId37"/>
    <p:sldId id="268" r:id="rId38"/>
    <p:sldId id="265" r:id="rId39"/>
    <p:sldId id="26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9.xml"/><Relationship Id="rId42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1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9C6-2848-41A2-8B3B-E68A0E8FF710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F973-3959-416A-8B72-E156BCA3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Side scrolling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platform</a:t>
            </a:r>
            <a:r>
              <a:rPr lang="th-TH" dirty="0"/>
              <a:t> จะถูกสุ่มมา 3 ระดับความสูง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5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F973-3959-416A-8B72-E156BCA3C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2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5911-54ED-4155-A591-B0A16A73B984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BCFA5-336A-44DB-8004-ACD77A7A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5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../customXml/item19.xml"/><Relationship Id="rId7" Type="http://schemas.openxmlformats.org/officeDocument/2006/relationships/image" Target="../media/image8.emf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customXml" Target="../../customXml/item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014133" y="2421467"/>
            <a:ext cx="265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NINJA 1.0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3014133" y="3067798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(ชื่อชั่วคราว ใช้ชั่วโ</a:t>
            </a:r>
            <a:r>
              <a:rPr lang="th-TH" sz="2400" dirty="0" err="1"/>
              <a:t>คร</a:t>
            </a:r>
            <a:r>
              <a:rPr lang="th-TH" sz="2400" dirty="0"/>
              <a:t>ต)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31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1221079" y="1165456"/>
            <a:ext cx="1778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การควบคุม</a:t>
            </a:r>
            <a:endParaRPr lang="en-US" sz="4000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221079" y="2592425"/>
            <a:ext cx="60404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/>
              <a:t>ใช้ลูกศร </a:t>
            </a:r>
            <a:r>
              <a:rPr lang="en-US" sz="2800" dirty="0"/>
              <a:t>                                    </a:t>
            </a:r>
            <a:r>
              <a:rPr lang="th-TH" sz="2800" dirty="0"/>
              <a:t>ในการควบคุมทิศทาง</a:t>
            </a:r>
          </a:p>
          <a:p>
            <a:endParaRPr lang="en-US" sz="2800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21079" y="3881972"/>
            <a:ext cx="124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Item </a:t>
            </a:r>
            <a:r>
              <a:rPr lang="th-TH" sz="2800" dirty="0"/>
              <a:t> ใช้</a:t>
            </a:r>
            <a:endParaRPr lang="en-US" sz="2800" dirty="0"/>
          </a:p>
        </p:txBody>
      </p:sp>
      <p:grpSp>
        <p:nvGrpSpPr>
          <p:cNvPr id="18" name="กลุ่ม 17"/>
          <p:cNvGrpSpPr/>
          <p:nvPr/>
        </p:nvGrpSpPr>
        <p:grpSpPr>
          <a:xfrm>
            <a:off x="2799996" y="3732252"/>
            <a:ext cx="2729947" cy="612195"/>
            <a:chOff x="2159363" y="2210854"/>
            <a:chExt cx="2729947" cy="612195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2159363" y="2226702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2856148" y="2210856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3570545" y="2210855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4292963" y="2210854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</p:grpSp>
      <p:grpSp>
        <p:nvGrpSpPr>
          <p:cNvPr id="17" name="กลุ่ม 16"/>
          <p:cNvGrpSpPr/>
          <p:nvPr/>
        </p:nvGrpSpPr>
        <p:grpSpPr>
          <a:xfrm>
            <a:off x="2845761" y="2222750"/>
            <a:ext cx="1898385" cy="1274969"/>
            <a:chOff x="2526182" y="493090"/>
            <a:chExt cx="1898385" cy="1274969"/>
          </a:xfrm>
        </p:grpSpPr>
        <p:sp>
          <p:nvSpPr>
            <p:cNvPr id="13" name="สี่เหลี่ยมผืนผ้า 12"/>
            <p:cNvSpPr/>
            <p:nvPr/>
          </p:nvSpPr>
          <p:spPr>
            <a:xfrm>
              <a:off x="2526182" y="1171711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←</a:t>
              </a:r>
            </a:p>
          </p:txBody>
        </p:sp>
        <p:sp>
          <p:nvSpPr>
            <p:cNvPr id="14" name="สี่เหลี่ยมผืนผ้า 13"/>
            <p:cNvSpPr/>
            <p:nvPr/>
          </p:nvSpPr>
          <p:spPr>
            <a:xfrm>
              <a:off x="3177201" y="1171712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↓</a:t>
              </a:r>
            </a:p>
          </p:txBody>
        </p:sp>
        <p:sp>
          <p:nvSpPr>
            <p:cNvPr id="15" name="สี่เหลี่ยมผืนผ้า 14"/>
            <p:cNvSpPr/>
            <p:nvPr/>
          </p:nvSpPr>
          <p:spPr>
            <a:xfrm>
              <a:off x="3828220" y="1171711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→</a:t>
              </a:r>
            </a:p>
          </p:txBody>
        </p:sp>
        <p:sp>
          <p:nvSpPr>
            <p:cNvPr id="16" name="สี่เหลี่ยมผืนผ้า 15"/>
            <p:cNvSpPr/>
            <p:nvPr/>
          </p:nvSpPr>
          <p:spPr>
            <a:xfrm>
              <a:off x="3177200" y="493090"/>
              <a:ext cx="596347" cy="596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82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กลุ่ม 66"/>
          <p:cNvGrpSpPr/>
          <p:nvPr/>
        </p:nvGrpSpPr>
        <p:grpSpPr>
          <a:xfrm>
            <a:off x="695739" y="274983"/>
            <a:ext cx="7752522" cy="6308035"/>
            <a:chOff x="786624" y="336746"/>
            <a:chExt cx="7752522" cy="6308035"/>
          </a:xfrm>
        </p:grpSpPr>
        <p:sp>
          <p:nvSpPr>
            <p:cNvPr id="47" name="สี่เหลี่ยมผืนผ้า 46"/>
            <p:cNvSpPr/>
            <p:nvPr/>
          </p:nvSpPr>
          <p:spPr>
            <a:xfrm>
              <a:off x="786624" y="336746"/>
              <a:ext cx="7752522" cy="6308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HP</a:t>
              </a:r>
            </a:p>
          </p:txBody>
        </p:sp>
        <p:pic>
          <p:nvPicPr>
            <p:cNvPr id="3" name="รูปภาพ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5" r="28629"/>
            <a:stretch/>
          </p:blipFill>
          <p:spPr>
            <a:xfrm>
              <a:off x="6405502" y="1080466"/>
              <a:ext cx="1354121" cy="2305907"/>
            </a:xfrm>
            <a:prstGeom prst="rect">
              <a:avLst/>
            </a:prstGeom>
          </p:spPr>
        </p:pic>
        <p:sp>
          <p:nvSpPr>
            <p:cNvPr id="4" name="สี่เหลี่ยมผืนผ้า 3"/>
            <p:cNvSpPr/>
            <p:nvPr/>
          </p:nvSpPr>
          <p:spPr>
            <a:xfrm>
              <a:off x="1340072" y="3782392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สี่เหลี่ยมผืนผ้า 4"/>
            <p:cNvSpPr/>
            <p:nvPr/>
          </p:nvSpPr>
          <p:spPr>
            <a:xfrm>
              <a:off x="2075567" y="3782392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817690" y="3782391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3553185" y="3782391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1525322" y="5603943"/>
              <a:ext cx="3866863" cy="136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11"/>
            <p:cNvSpPr txBox="1"/>
            <p:nvPr/>
          </p:nvSpPr>
          <p:spPr>
            <a:xfrm>
              <a:off x="1407842" y="5325984"/>
              <a:ext cx="713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BONUS</a:t>
              </a:r>
            </a:p>
          </p:txBody>
        </p:sp>
        <p:sp>
          <p:nvSpPr>
            <p:cNvPr id="45" name="กล่องข้อความ 44"/>
            <p:cNvSpPr txBox="1"/>
            <p:nvPr/>
          </p:nvSpPr>
          <p:spPr>
            <a:xfrm>
              <a:off x="1435618" y="755925"/>
              <a:ext cx="12150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Score</a:t>
              </a:r>
            </a:p>
          </p:txBody>
        </p:sp>
        <p:sp>
          <p:nvSpPr>
            <p:cNvPr id="46" name="กล่องข้อความ 45"/>
            <p:cNvSpPr txBox="1"/>
            <p:nvPr/>
          </p:nvSpPr>
          <p:spPr>
            <a:xfrm>
              <a:off x="1407842" y="1066949"/>
              <a:ext cx="19030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4999</a:t>
              </a:r>
            </a:p>
          </p:txBody>
        </p:sp>
        <p:sp>
          <p:nvSpPr>
            <p:cNvPr id="48" name="กล่องข้อความ 47"/>
            <p:cNvSpPr txBox="1"/>
            <p:nvPr/>
          </p:nvSpPr>
          <p:spPr>
            <a:xfrm>
              <a:off x="1468597" y="2203471"/>
              <a:ext cx="1689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 Damage   1</a:t>
              </a:r>
              <a:br>
                <a:rPr lang="en-US" dirty="0"/>
              </a:br>
              <a:r>
                <a:rPr lang="en-US" dirty="0"/>
                <a:t>Max Critical     1</a:t>
              </a:r>
              <a:br>
                <a:rPr lang="en-US" dirty="0"/>
              </a:br>
              <a:r>
                <a:rPr lang="en-US" dirty="0"/>
                <a:t>Healing             0</a:t>
              </a:r>
            </a:p>
          </p:txBody>
        </p:sp>
        <p:sp>
          <p:nvSpPr>
            <p:cNvPr id="50" name="สี่เหลี่ยมผืนผ้า: 1 มุมมนและ 1 มุมตัดด้านบน 49"/>
            <p:cNvSpPr/>
            <p:nvPr/>
          </p:nvSpPr>
          <p:spPr>
            <a:xfrm>
              <a:off x="1324373" y="3395222"/>
              <a:ext cx="1572461" cy="292880"/>
            </a:xfrm>
            <a:prstGeom prst="snipRoundRect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Items Drop</a:t>
              </a:r>
            </a:p>
          </p:txBody>
        </p:sp>
        <p:sp>
          <p:nvSpPr>
            <p:cNvPr id="51" name="กล่องข้อความ 50"/>
            <p:cNvSpPr txBox="1"/>
            <p:nvPr/>
          </p:nvSpPr>
          <p:spPr>
            <a:xfrm>
              <a:off x="2043156" y="5234610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19999999999999999</a:t>
              </a:r>
            </a:p>
          </p:txBody>
        </p:sp>
        <p:sp>
          <p:nvSpPr>
            <p:cNvPr id="52" name="สี่เหลี่ยมผืนผ้า 51"/>
            <p:cNvSpPr/>
            <p:nvPr/>
          </p:nvSpPr>
          <p:spPr>
            <a:xfrm>
              <a:off x="1348726" y="452439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สี่เหลี่ยมผืนผ้า 52"/>
            <p:cNvSpPr/>
            <p:nvPr/>
          </p:nvSpPr>
          <p:spPr>
            <a:xfrm>
              <a:off x="2084221" y="4524396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สี่เหลี่ยมผืนผ้า 53"/>
            <p:cNvSpPr/>
            <p:nvPr/>
          </p:nvSpPr>
          <p:spPr>
            <a:xfrm>
              <a:off x="2826344" y="4524395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สี่เหลี่ยมผืนผ้า 54"/>
            <p:cNvSpPr/>
            <p:nvPr/>
          </p:nvSpPr>
          <p:spPr>
            <a:xfrm>
              <a:off x="3561839" y="4524395"/>
              <a:ext cx="662609" cy="66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สี่เหลี่ยมผืนผ้า 55"/>
            <p:cNvSpPr/>
            <p:nvPr/>
          </p:nvSpPr>
          <p:spPr>
            <a:xfrm>
              <a:off x="6031695" y="3541662"/>
              <a:ext cx="373807" cy="373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สี่เหลี่ยมผืนผ้า 56"/>
            <p:cNvSpPr/>
            <p:nvPr/>
          </p:nvSpPr>
          <p:spPr>
            <a:xfrm>
              <a:off x="6494944" y="3539571"/>
              <a:ext cx="373807" cy="373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สี่เหลี่ยมผืนผ้า 57"/>
            <p:cNvSpPr/>
            <p:nvPr/>
          </p:nvSpPr>
          <p:spPr>
            <a:xfrm>
              <a:off x="6976848" y="3539571"/>
              <a:ext cx="373807" cy="373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สี่เหลี่ยมผืนผ้า 58"/>
            <p:cNvSpPr/>
            <p:nvPr/>
          </p:nvSpPr>
          <p:spPr>
            <a:xfrm>
              <a:off x="7440097" y="3539570"/>
              <a:ext cx="373807" cy="373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กล่องข้อความ 59"/>
            <p:cNvSpPr txBox="1"/>
            <p:nvPr/>
          </p:nvSpPr>
          <p:spPr>
            <a:xfrm>
              <a:off x="5856960" y="406657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GOLD</a:t>
              </a:r>
            </a:p>
          </p:txBody>
        </p:sp>
        <p:sp>
          <p:nvSpPr>
            <p:cNvPr id="61" name="กล่องข้อความ 60"/>
            <p:cNvSpPr txBox="1"/>
            <p:nvPr/>
          </p:nvSpPr>
          <p:spPr>
            <a:xfrm>
              <a:off x="6552002" y="4044239"/>
              <a:ext cx="12811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201354</a:t>
              </a:r>
            </a:p>
          </p:txBody>
        </p:sp>
        <p:pic>
          <p:nvPicPr>
            <p:cNvPr id="63" name="Picture 1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2" t="23267" r="24992" b="24992"/>
            <a:stretch/>
          </p:blipFill>
          <p:spPr>
            <a:xfrm>
              <a:off x="7963958" y="3590925"/>
              <a:ext cx="276225" cy="285750"/>
            </a:xfrm>
            <a:prstGeom prst="rect">
              <a:avLst/>
            </a:prstGeom>
          </p:spPr>
        </p:pic>
        <p:sp>
          <p:nvSpPr>
            <p:cNvPr id="65" name="Freeform 122"/>
            <p:cNvSpPr>
              <a:spLocks/>
            </p:cNvSpPr>
            <p:nvPr>
              <p:custDataLst>
                <p:custData r:id="rId2"/>
                <p:custData r:id="rId3"/>
              </p:custDataLst>
            </p:nvPr>
          </p:nvSpPr>
          <p:spPr bwMode="black">
            <a:xfrm>
              <a:off x="6202652" y="5005839"/>
              <a:ext cx="635292" cy="640290"/>
            </a:xfrm>
            <a:custGeom>
              <a:avLst/>
              <a:gdLst>
                <a:gd name="T0" fmla="*/ 61 w 70"/>
                <a:gd name="T1" fmla="*/ 11 h 71"/>
                <a:gd name="T2" fmla="*/ 60 w 70"/>
                <a:gd name="T3" fmla="*/ 11 h 71"/>
                <a:gd name="T4" fmla="*/ 53 w 70"/>
                <a:gd name="T5" fmla="*/ 18 h 71"/>
                <a:gd name="T6" fmla="*/ 53 w 70"/>
                <a:gd name="T7" fmla="*/ 19 h 71"/>
                <a:gd name="T8" fmla="*/ 53 w 70"/>
                <a:gd name="T9" fmla="*/ 19 h 71"/>
                <a:gd name="T10" fmla="*/ 60 w 70"/>
                <a:gd name="T11" fmla="*/ 35 h 71"/>
                <a:gd name="T12" fmla="*/ 35 w 70"/>
                <a:gd name="T13" fmla="*/ 60 h 71"/>
                <a:gd name="T14" fmla="*/ 10 w 70"/>
                <a:gd name="T15" fmla="*/ 36 h 71"/>
                <a:gd name="T16" fmla="*/ 16 w 70"/>
                <a:gd name="T17" fmla="*/ 21 h 71"/>
                <a:gd name="T18" fmla="*/ 18 w 70"/>
                <a:gd name="T19" fmla="*/ 18 h 71"/>
                <a:gd name="T20" fmla="*/ 25 w 70"/>
                <a:gd name="T21" fmla="*/ 26 h 71"/>
                <a:gd name="T22" fmla="*/ 30 w 70"/>
                <a:gd name="T23" fmla="*/ 0 h 71"/>
                <a:gd name="T24" fmla="*/ 4 w 70"/>
                <a:gd name="T25" fmla="*/ 2 h 71"/>
                <a:gd name="T26" fmla="*/ 11 w 70"/>
                <a:gd name="T27" fmla="*/ 10 h 71"/>
                <a:gd name="T28" fmla="*/ 9 w 70"/>
                <a:gd name="T29" fmla="*/ 12 h 71"/>
                <a:gd name="T30" fmla="*/ 0 w 70"/>
                <a:gd name="T31" fmla="*/ 36 h 71"/>
                <a:gd name="T32" fmla="*/ 35 w 70"/>
                <a:gd name="T33" fmla="*/ 71 h 71"/>
                <a:gd name="T34" fmla="*/ 35 w 70"/>
                <a:gd name="T35" fmla="*/ 71 h 71"/>
                <a:gd name="T36" fmla="*/ 70 w 70"/>
                <a:gd name="T37" fmla="*/ 35 h 71"/>
                <a:gd name="T38" fmla="*/ 61 w 70"/>
                <a:gd name="T39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1">
                  <a:moveTo>
                    <a:pt x="61" y="11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23"/>
                    <a:pt x="60" y="29"/>
                    <a:pt x="60" y="35"/>
                  </a:cubicBezTo>
                  <a:cubicBezTo>
                    <a:pt x="60" y="49"/>
                    <a:pt x="49" y="60"/>
                    <a:pt x="35" y="60"/>
                  </a:cubicBezTo>
                  <a:cubicBezTo>
                    <a:pt x="22" y="60"/>
                    <a:pt x="11" y="49"/>
                    <a:pt x="10" y="36"/>
                  </a:cubicBezTo>
                  <a:cubicBezTo>
                    <a:pt x="10" y="30"/>
                    <a:pt x="12" y="25"/>
                    <a:pt x="16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19"/>
                    <a:pt x="0" y="27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5" y="71"/>
                    <a:pt x="70" y="55"/>
                    <a:pt x="70" y="35"/>
                  </a:cubicBezTo>
                  <a:cubicBezTo>
                    <a:pt x="70" y="26"/>
                    <a:pt x="67" y="18"/>
                    <a:pt x="61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6" name="Picture 1"/>
            <p:cNvPicPr preferRelativeResize="0">
              <a:picLocks/>
            </p:cNvPicPr>
            <p:nvPr>
              <p:custDataLst>
                <p:custData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51" y="5021210"/>
              <a:ext cx="526427" cy="60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9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กลุ่ม 2"/>
          <p:cNvGrpSpPr/>
          <p:nvPr/>
        </p:nvGrpSpPr>
        <p:grpSpPr>
          <a:xfrm>
            <a:off x="695739" y="274983"/>
            <a:ext cx="7752522" cy="6308035"/>
            <a:chOff x="715617" y="145774"/>
            <a:chExt cx="7752522" cy="6308035"/>
          </a:xfrm>
        </p:grpSpPr>
        <p:sp>
          <p:nvSpPr>
            <p:cNvPr id="64" name="สี่เหลี่ยมผืนผ้า 63"/>
            <p:cNvSpPr/>
            <p:nvPr/>
          </p:nvSpPr>
          <p:spPr>
            <a:xfrm>
              <a:off x="715617" y="145774"/>
              <a:ext cx="7752522" cy="6308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HP</a:t>
              </a:r>
            </a:p>
          </p:txBody>
        </p:sp>
        <p:grpSp>
          <p:nvGrpSpPr>
            <p:cNvPr id="63" name="กลุ่ม 62"/>
            <p:cNvGrpSpPr/>
            <p:nvPr/>
          </p:nvGrpSpPr>
          <p:grpSpPr>
            <a:xfrm>
              <a:off x="1041268" y="1080466"/>
              <a:ext cx="7101219" cy="4990135"/>
              <a:chOff x="917608" y="1196580"/>
              <a:chExt cx="7101219" cy="4990135"/>
            </a:xfrm>
          </p:grpSpPr>
          <p:pic>
            <p:nvPicPr>
              <p:cNvPr id="2" name="รูปภาพ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05" r="28629"/>
              <a:stretch/>
            </p:blipFill>
            <p:spPr>
              <a:xfrm>
                <a:off x="1794509" y="1196580"/>
                <a:ext cx="1354121" cy="2305907"/>
              </a:xfrm>
              <a:prstGeom prst="rect">
                <a:avLst/>
              </a:prstGeom>
            </p:spPr>
          </p:pic>
          <p:sp>
            <p:nvSpPr>
              <p:cNvPr id="4" name="สี่เหลี่ยมผืนผ้า 3"/>
              <p:cNvSpPr/>
              <p:nvPr/>
            </p:nvSpPr>
            <p:spPr>
              <a:xfrm>
                <a:off x="1021679" y="372070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สี่เหลี่ยมผืนผ้า 4"/>
              <p:cNvSpPr/>
              <p:nvPr/>
            </p:nvSpPr>
            <p:spPr>
              <a:xfrm>
                <a:off x="1757174" y="372070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สี่เหลี่ยมผืนผ้า 5"/>
              <p:cNvSpPr/>
              <p:nvPr/>
            </p:nvSpPr>
            <p:spPr>
              <a:xfrm>
                <a:off x="2499297" y="3720705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สี่เหลี่ยมผืนผ้า 6"/>
              <p:cNvSpPr/>
              <p:nvPr/>
            </p:nvSpPr>
            <p:spPr>
              <a:xfrm>
                <a:off x="3234792" y="3720705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สี่เหลี่ยมผืนผ้า 7"/>
              <p:cNvSpPr/>
              <p:nvPr/>
            </p:nvSpPr>
            <p:spPr>
              <a:xfrm>
                <a:off x="1332139" y="4717946"/>
                <a:ext cx="2565262" cy="1192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สี่เหลี่ยมผืนผ้า 8"/>
              <p:cNvSpPr/>
              <p:nvPr/>
            </p:nvSpPr>
            <p:spPr>
              <a:xfrm>
                <a:off x="1332139" y="4941991"/>
                <a:ext cx="2565262" cy="1192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สี่เหลี่ยมผืนผ้า 9"/>
              <p:cNvSpPr/>
              <p:nvPr/>
            </p:nvSpPr>
            <p:spPr>
              <a:xfrm>
                <a:off x="1332140" y="5160238"/>
                <a:ext cx="2565262" cy="1192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สี่เหลี่ยมผืนผ้า 10"/>
              <p:cNvSpPr/>
              <p:nvPr/>
            </p:nvSpPr>
            <p:spPr>
              <a:xfrm>
                <a:off x="1332140" y="5384283"/>
                <a:ext cx="2565262" cy="1192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กล่องข้อความ 11"/>
              <p:cNvSpPr txBox="1"/>
              <p:nvPr/>
            </p:nvSpPr>
            <p:spPr>
              <a:xfrm>
                <a:off x="917608" y="4651736"/>
                <a:ext cx="46519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/>
                  <a:t>HP</a:t>
                </a:r>
                <a:br>
                  <a:rPr lang="en-US" sz="1400" dirty="0"/>
                </a:br>
                <a:r>
                  <a:rPr lang="en-US" sz="1400" dirty="0"/>
                  <a:t>MP</a:t>
                </a:r>
                <a:br>
                  <a:rPr lang="en-US" sz="1400" dirty="0"/>
                </a:br>
                <a:r>
                  <a:rPr lang="en-US" sz="1400" dirty="0"/>
                  <a:t>ATK</a:t>
                </a:r>
                <a:br>
                  <a:rPr lang="en-US" sz="1400" dirty="0"/>
                </a:br>
                <a:r>
                  <a:rPr lang="en-US" sz="1400" dirty="0"/>
                  <a:t>DEF</a:t>
                </a:r>
              </a:p>
            </p:txBody>
          </p:sp>
          <p:sp>
            <p:nvSpPr>
              <p:cNvPr id="13" name="สี่เหลี่ยมผืนผ้า 12"/>
              <p:cNvSpPr/>
              <p:nvPr/>
            </p:nvSpPr>
            <p:spPr>
              <a:xfrm>
                <a:off x="4294414" y="1754415"/>
                <a:ext cx="3724413" cy="4432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สี่เหลี่ยมผืนผ้า 30"/>
              <p:cNvSpPr/>
              <p:nvPr/>
            </p:nvSpPr>
            <p:spPr>
              <a:xfrm>
                <a:off x="4345213" y="1781487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สี่เหลี่ยมผืนผ้า 31"/>
              <p:cNvSpPr/>
              <p:nvPr/>
            </p:nvSpPr>
            <p:spPr>
              <a:xfrm>
                <a:off x="5065248" y="178091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สี่เหลี่ยมผืนผ้า 32"/>
              <p:cNvSpPr/>
              <p:nvPr/>
            </p:nvSpPr>
            <p:spPr>
              <a:xfrm>
                <a:off x="5785283" y="178091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สี่เหลี่ยมผืนผ้า 33"/>
              <p:cNvSpPr/>
              <p:nvPr/>
            </p:nvSpPr>
            <p:spPr>
              <a:xfrm>
                <a:off x="6513599" y="178091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สี่เหลี่ยมผืนผ้า 34"/>
              <p:cNvSpPr/>
              <p:nvPr/>
            </p:nvSpPr>
            <p:spPr>
              <a:xfrm>
                <a:off x="4345213" y="2510601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สี่เหลี่ยมผืนผ้า 35"/>
              <p:cNvSpPr/>
              <p:nvPr/>
            </p:nvSpPr>
            <p:spPr>
              <a:xfrm>
                <a:off x="5065248" y="2510033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สี่เหลี่ยมผืนผ้า 36"/>
              <p:cNvSpPr/>
              <p:nvPr/>
            </p:nvSpPr>
            <p:spPr>
              <a:xfrm>
                <a:off x="5785283" y="2510033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สี่เหลี่ยมผืนผ้า 37"/>
              <p:cNvSpPr/>
              <p:nvPr/>
            </p:nvSpPr>
            <p:spPr>
              <a:xfrm>
                <a:off x="6513599" y="2510033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สี่เหลี่ยมผืนผ้า 38"/>
              <p:cNvSpPr/>
              <p:nvPr/>
            </p:nvSpPr>
            <p:spPr>
              <a:xfrm>
                <a:off x="4340796" y="3239147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สี่เหลี่ยมผืนผ้า 39"/>
              <p:cNvSpPr/>
              <p:nvPr/>
            </p:nvSpPr>
            <p:spPr>
              <a:xfrm>
                <a:off x="5060831" y="323857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สี่เหลี่ยมผืนผ้า 40"/>
              <p:cNvSpPr/>
              <p:nvPr/>
            </p:nvSpPr>
            <p:spPr>
              <a:xfrm>
                <a:off x="5780866" y="323857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สี่เหลี่ยมผืนผ้า 41"/>
              <p:cNvSpPr/>
              <p:nvPr/>
            </p:nvSpPr>
            <p:spPr>
              <a:xfrm>
                <a:off x="6509182" y="323857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สี่เหลี่ยมผืนผ้า 43"/>
              <p:cNvSpPr/>
              <p:nvPr/>
            </p:nvSpPr>
            <p:spPr>
              <a:xfrm>
                <a:off x="7227562" y="1789162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สี่เหลี่ยมผืนผ้า 44"/>
              <p:cNvSpPr/>
              <p:nvPr/>
            </p:nvSpPr>
            <p:spPr>
              <a:xfrm>
                <a:off x="7240261" y="2510033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สี่เหลี่ยมผืนผ้า 45"/>
              <p:cNvSpPr/>
              <p:nvPr/>
            </p:nvSpPr>
            <p:spPr>
              <a:xfrm>
                <a:off x="7235017" y="3230904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สี่เหลี่ยมผืนผ้า 46"/>
              <p:cNvSpPr/>
              <p:nvPr/>
            </p:nvSpPr>
            <p:spPr>
              <a:xfrm>
                <a:off x="4346869" y="3975574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สี่เหลี่ยมผืนผ้า 47"/>
              <p:cNvSpPr/>
              <p:nvPr/>
            </p:nvSpPr>
            <p:spPr>
              <a:xfrm>
                <a:off x="5066904" y="397500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สี่เหลี่ยมผืนผ้า 48"/>
              <p:cNvSpPr/>
              <p:nvPr/>
            </p:nvSpPr>
            <p:spPr>
              <a:xfrm>
                <a:off x="5786939" y="397500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สี่เหลี่ยมผืนผ้า 49"/>
              <p:cNvSpPr/>
              <p:nvPr/>
            </p:nvSpPr>
            <p:spPr>
              <a:xfrm>
                <a:off x="6515255" y="397500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สี่เหลี่ยมผืนผ้า 50"/>
              <p:cNvSpPr/>
              <p:nvPr/>
            </p:nvSpPr>
            <p:spPr>
              <a:xfrm>
                <a:off x="4346869" y="4704688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สี่เหลี่ยมผืนผ้า 51"/>
              <p:cNvSpPr/>
              <p:nvPr/>
            </p:nvSpPr>
            <p:spPr>
              <a:xfrm>
                <a:off x="5066904" y="4704120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สี่เหลี่ยมผืนผ้า 52"/>
              <p:cNvSpPr/>
              <p:nvPr/>
            </p:nvSpPr>
            <p:spPr>
              <a:xfrm>
                <a:off x="5786939" y="4704120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สี่เหลี่ยมผืนผ้า 53"/>
              <p:cNvSpPr/>
              <p:nvPr/>
            </p:nvSpPr>
            <p:spPr>
              <a:xfrm>
                <a:off x="6515255" y="4704120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สี่เหลี่ยมผืนผ้า 54"/>
              <p:cNvSpPr/>
              <p:nvPr/>
            </p:nvSpPr>
            <p:spPr>
              <a:xfrm>
                <a:off x="4342452" y="5433234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สี่เหลี่ยมผืนผ้า 55"/>
              <p:cNvSpPr/>
              <p:nvPr/>
            </p:nvSpPr>
            <p:spPr>
              <a:xfrm>
                <a:off x="5062487" y="543266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สี่เหลี่ยมผืนผ้า 56"/>
              <p:cNvSpPr/>
              <p:nvPr/>
            </p:nvSpPr>
            <p:spPr>
              <a:xfrm>
                <a:off x="5782522" y="543266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สี่เหลี่ยมผืนผ้า 57"/>
              <p:cNvSpPr/>
              <p:nvPr/>
            </p:nvSpPr>
            <p:spPr>
              <a:xfrm>
                <a:off x="6510838" y="5432666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สี่เหลี่ยมผืนผ้า 58"/>
              <p:cNvSpPr/>
              <p:nvPr/>
            </p:nvSpPr>
            <p:spPr>
              <a:xfrm>
                <a:off x="7229218" y="3983249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สี่เหลี่ยมผืนผ้า 59"/>
              <p:cNvSpPr/>
              <p:nvPr/>
            </p:nvSpPr>
            <p:spPr>
              <a:xfrm>
                <a:off x="7241917" y="4704120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สี่เหลี่ยมผืนผ้า 60"/>
              <p:cNvSpPr/>
              <p:nvPr/>
            </p:nvSpPr>
            <p:spPr>
              <a:xfrm>
                <a:off x="7236673" y="5424991"/>
                <a:ext cx="662609" cy="6626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สี่เหลี่ยมผืนผ้า: ตัดมุมมน 61"/>
              <p:cNvSpPr/>
              <p:nvPr/>
            </p:nvSpPr>
            <p:spPr>
              <a:xfrm>
                <a:off x="4294414" y="1554390"/>
                <a:ext cx="1510748" cy="193276"/>
              </a:xfrm>
              <a:prstGeom prst="snip1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กล่องข้อความ 64"/>
            <p:cNvSpPr txBox="1"/>
            <p:nvPr/>
          </p:nvSpPr>
          <p:spPr>
            <a:xfrm>
              <a:off x="874204" y="318564"/>
              <a:ext cx="72474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3200" dirty="0"/>
                <a:t>ก่อนเข้าด่านจะให้เลือกของสวมใส่ก่อน จัดก่อนให้ดีเพื่อใช้ดาเมจ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98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4842934" y="2050591"/>
            <a:ext cx="1927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/>
              <a:t>ระบบ</a:t>
            </a:r>
            <a:r>
              <a:rPr lang="th-TH" sz="4000" b="1" dirty="0" err="1"/>
              <a:t>อื่นๆ</a:t>
            </a:r>
            <a:r>
              <a:rPr lang="th-TH" sz="4000" b="1" dirty="0"/>
              <a:t> </a:t>
            </a:r>
            <a:endParaRPr lang="en-US" sz="4000" b="1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198534" y="2758477"/>
            <a:ext cx="2229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ซื้อขายไอเท</a:t>
            </a:r>
            <a:r>
              <a:rPr lang="th-TH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็ม</a:t>
            </a: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 (ก็ของมันเต็ม</a:t>
            </a:r>
            <a:r>
              <a:rPr lang="th-TH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อะ</a:t>
            </a: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)</a:t>
            </a:r>
            <a:b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อัพเกรด</a:t>
            </a:r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World Gravity Change</a:t>
            </a:r>
            <a:endParaRPr lang="th-TH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ฯลฯ</a:t>
            </a:r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pic>
        <p:nvPicPr>
          <p:cNvPr id="7" name="Picture 1"/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56" y="2252188"/>
            <a:ext cx="286364" cy="3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1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/>
          <p:cNvSpPr/>
          <p:nvPr/>
        </p:nvSpPr>
        <p:spPr>
          <a:xfrm>
            <a:off x="3840986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BALL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580571" y="68217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/>
              <a:t>หน้าที่</a:t>
            </a:r>
            <a:endParaRPr lang="en-US" sz="3600" dirty="0"/>
          </a:p>
        </p:txBody>
      </p:sp>
      <p:sp>
        <p:nvSpPr>
          <p:cNvPr id="5" name="วงรี 4"/>
          <p:cNvSpPr/>
          <p:nvPr/>
        </p:nvSpPr>
        <p:spPr>
          <a:xfrm>
            <a:off x="5754603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</a:t>
            </a:r>
          </a:p>
        </p:txBody>
      </p:sp>
      <p:sp>
        <p:nvSpPr>
          <p:cNvPr id="6" name="วงรี 5"/>
          <p:cNvSpPr/>
          <p:nvPr/>
        </p:nvSpPr>
        <p:spPr>
          <a:xfrm>
            <a:off x="2012186" y="1593610"/>
            <a:ext cx="14224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AUN</a:t>
            </a:r>
          </a:p>
        </p:txBody>
      </p:sp>
      <p:sp>
        <p:nvSpPr>
          <p:cNvPr id="7" name="คำบรรยายภาพ: เส้นที่ไม่มีเส้นขอบ 6"/>
          <p:cNvSpPr/>
          <p:nvPr/>
        </p:nvSpPr>
        <p:spPr>
          <a:xfrm>
            <a:off x="1887299" y="3614057"/>
            <a:ext cx="1672174" cy="1683658"/>
          </a:xfrm>
          <a:prstGeom prst="callout1">
            <a:avLst>
              <a:gd name="adj1" fmla="val -1078"/>
              <a:gd name="adj2" fmla="val 42878"/>
              <a:gd name="adj3" fmla="val -32328"/>
              <a:gd name="adj4" fmla="val 43258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Graphic Design and modeling</a:t>
            </a:r>
            <a:br>
              <a:rPr lang="en-US" dirty="0"/>
            </a:br>
            <a:r>
              <a:rPr lang="en-US" dirty="0"/>
              <a:t>Coder</a:t>
            </a:r>
          </a:p>
        </p:txBody>
      </p:sp>
      <p:sp>
        <p:nvSpPr>
          <p:cNvPr id="8" name="คำบรรยายภาพ: เส้นที่ไม่มีเส้นขอบ 7"/>
          <p:cNvSpPr/>
          <p:nvPr/>
        </p:nvSpPr>
        <p:spPr>
          <a:xfrm>
            <a:off x="3840986" y="3614057"/>
            <a:ext cx="1672174" cy="1683658"/>
          </a:xfrm>
          <a:prstGeom prst="callout1">
            <a:avLst>
              <a:gd name="adj1" fmla="val 2370"/>
              <a:gd name="adj2" fmla="val 47218"/>
              <a:gd name="adj3" fmla="val -28018"/>
              <a:gd name="adj4" fmla="val 45862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Game Design</a:t>
            </a:r>
            <a:br>
              <a:rPr lang="en-US" dirty="0"/>
            </a:br>
            <a:r>
              <a:rPr lang="en-US" dirty="0"/>
              <a:t>Coder</a:t>
            </a:r>
            <a:br>
              <a:rPr lang="en-US" dirty="0"/>
            </a:br>
            <a:r>
              <a:rPr lang="en-US" b="1" dirty="0"/>
              <a:t>Tester</a:t>
            </a:r>
          </a:p>
        </p:txBody>
      </p:sp>
      <p:sp>
        <p:nvSpPr>
          <p:cNvPr id="9" name="คำบรรยายภาพ: เส้นที่ไม่มีเส้นขอบ 8"/>
          <p:cNvSpPr/>
          <p:nvPr/>
        </p:nvSpPr>
        <p:spPr>
          <a:xfrm>
            <a:off x="5754603" y="3614057"/>
            <a:ext cx="1672174" cy="1683658"/>
          </a:xfrm>
          <a:prstGeom prst="callout1">
            <a:avLst>
              <a:gd name="adj1" fmla="val 2370"/>
              <a:gd name="adj2" fmla="val 47218"/>
              <a:gd name="adj3" fmla="val -28018"/>
              <a:gd name="adj4" fmla="val 45862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Game Design</a:t>
            </a:r>
            <a:br>
              <a:rPr lang="en-US" dirty="0"/>
            </a:br>
            <a:r>
              <a:rPr lang="en-US" dirty="0"/>
              <a:t>Coder</a:t>
            </a:r>
            <a:br>
              <a:rPr lang="en-US" dirty="0"/>
            </a:br>
            <a:r>
              <a:rPr lang="en-US" b="1" dirty="0"/>
              <a:t>Tester</a:t>
            </a:r>
          </a:p>
        </p:txBody>
      </p:sp>
    </p:spTree>
    <p:extLst>
      <p:ext uri="{BB962C8B-B14F-4D97-AF65-F5344CB8AC3E}">
        <p14:creationId xmlns:p14="http://schemas.microsoft.com/office/powerpoint/2010/main" val="34127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626818" y="403593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/>
              <a:t>ความ</a:t>
            </a:r>
            <a:r>
              <a:rPr lang="th-TH" sz="3600" b="1" dirty="0" err="1"/>
              <a:t>กระดึบ</a:t>
            </a:r>
            <a:r>
              <a:rPr lang="th-TH" sz="3600" b="1" dirty="0"/>
              <a:t>หน้า</a:t>
            </a:r>
            <a:endParaRPr lang="en-US" sz="36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069504" y="1049924"/>
            <a:ext cx="2900153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หาข้อมูล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คิดเกม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นำเสนอเค้าโครง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ดู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Tutorial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ออกแบบเกม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ทดลองโค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๊ต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สร้างโปรเจ๊ค</a:t>
            </a:r>
            <a:b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ทดสอบความเป็นไปได้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level 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ออกแบบตัวละคร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ปั่นโม งานสร้างภาพ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สอนสิ่งที่ทุกคนเรียนรู้แก่กัน</a:t>
            </a:r>
            <a:b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ออกแบบโมดูล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ย่อยๆ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แบ่งสรรงาน</a:t>
            </a:r>
          </a:p>
          <a:p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0" y="1197875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First Pull</a:t>
            </a:r>
            <a:b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รวมโค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๊ต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Optimize Code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ทดลองเล่น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แก้ไขบ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ัค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อ่านหนังสือสอบ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แก้ไขบ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ัค</a:t>
            </a:r>
            <a:endParaRPr lang="th-TH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แก้ส่วน</a:t>
            </a:r>
            <a:r>
              <a:rPr lang="th-TH" sz="2800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อื่นๆ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ให้เสร็จ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885372" y="1197875"/>
            <a:ext cx="0" cy="43833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>
            <a:cxnSpLocks/>
          </p:cNvCxnSpPr>
          <p:nvPr/>
        </p:nvCxnSpPr>
        <p:spPr>
          <a:xfrm>
            <a:off x="4412343" y="1320801"/>
            <a:ext cx="0" cy="26314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3367314" y="5095909"/>
            <a:ext cx="1204686" cy="58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/>
          <p:cNvSpPr txBox="1"/>
          <p:nvPr/>
        </p:nvSpPr>
        <p:spPr>
          <a:xfrm>
            <a:off x="4572000" y="4923133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FF0000"/>
                </a:solidFill>
              </a:rPr>
              <a:t>ถึงตรงนี้ละ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657600" y="3075057"/>
            <a:ext cx="193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/>
              <a:t>รูปแบบเกม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8799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1013254" y="1543050"/>
            <a:ext cx="861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NINJA 1.0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" y="857250"/>
            <a:ext cx="7281333" cy="514350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5571067" y="6000750"/>
            <a:ext cx="27029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2400" b="1" dirty="0"/>
              <a:t>ธาตุ</a:t>
            </a:r>
            <a:r>
              <a:rPr lang="th-TH" sz="2400" b="1" dirty="0" err="1"/>
              <a:t>ต่างๆ</a:t>
            </a:r>
            <a:r>
              <a:rPr lang="th-TH" sz="2400" b="1" dirty="0"/>
              <a:t>ก็มีความสำคัญนะ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754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0898" y="-218209"/>
            <a:ext cx="5143499" cy="72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1228725" y="857250"/>
            <a:ext cx="6810375" cy="5143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58612" y="4597400"/>
            <a:ext cx="2273644" cy="234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6" name="สี่เหลี่ยมผืนผ้า 95"/>
          <p:cNvSpPr/>
          <p:nvPr/>
        </p:nvSpPr>
        <p:spPr>
          <a:xfrm>
            <a:off x="2436468" y="3708400"/>
            <a:ext cx="131003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7" name="สี่เหลี่ยมผืนผ้า 96"/>
          <p:cNvSpPr/>
          <p:nvPr/>
        </p:nvSpPr>
        <p:spPr>
          <a:xfrm>
            <a:off x="6197600" y="3069338"/>
            <a:ext cx="1391856" cy="247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9" name="ลูกศรเชื่อมต่อแบบตรง 98"/>
          <p:cNvCxnSpPr>
            <a:stCxn id="4" idx="1"/>
          </p:cNvCxnSpPr>
          <p:nvPr/>
        </p:nvCxnSpPr>
        <p:spPr>
          <a:xfrm flipH="1">
            <a:off x="1854200" y="4714703"/>
            <a:ext cx="3004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/>
          <p:cNvCxnSpPr>
            <a:stCxn id="4" idx="3"/>
          </p:cNvCxnSpPr>
          <p:nvPr/>
        </p:nvCxnSpPr>
        <p:spPr>
          <a:xfrm flipV="1">
            <a:off x="7132256" y="4699000"/>
            <a:ext cx="457200" cy="157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ลูกศรเชื่อมต่อแบบตรง 102"/>
          <p:cNvCxnSpPr>
            <a:stCxn id="96" idx="3"/>
          </p:cNvCxnSpPr>
          <p:nvPr/>
        </p:nvCxnSpPr>
        <p:spPr>
          <a:xfrm>
            <a:off x="3746500" y="3822700"/>
            <a:ext cx="3746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ลูกศรเชื่อมต่อแบบตรง 104"/>
          <p:cNvCxnSpPr>
            <a:stCxn id="96" idx="1"/>
          </p:cNvCxnSpPr>
          <p:nvPr/>
        </p:nvCxnSpPr>
        <p:spPr>
          <a:xfrm flipH="1">
            <a:off x="1854200" y="3822700"/>
            <a:ext cx="5822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ลูกศรเชื่อมต่อแบบตรง 106"/>
          <p:cNvCxnSpPr>
            <a:stCxn id="97" idx="1"/>
          </p:cNvCxnSpPr>
          <p:nvPr/>
        </p:nvCxnSpPr>
        <p:spPr>
          <a:xfrm flipH="1">
            <a:off x="2019300" y="3192991"/>
            <a:ext cx="417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สี่เหลี่ยมผืนผ้า 107"/>
          <p:cNvSpPr/>
          <p:nvPr/>
        </p:nvSpPr>
        <p:spPr>
          <a:xfrm>
            <a:off x="1228725" y="5613400"/>
            <a:ext cx="6810375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</p:txBody>
      </p:sp>
      <p:sp>
        <p:nvSpPr>
          <p:cNvPr id="109" name="กล่องข้อความ 108"/>
          <p:cNvSpPr txBox="1"/>
          <p:nvPr/>
        </p:nvSpPr>
        <p:spPr>
          <a:xfrm>
            <a:off x="2311400" y="277706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possible line</a:t>
            </a:r>
          </a:p>
        </p:txBody>
      </p:sp>
      <p:sp>
        <p:nvSpPr>
          <p:cNvPr id="110" name="กล่องข้อความ 109"/>
          <p:cNvSpPr txBox="1"/>
          <p:nvPr/>
        </p:nvSpPr>
        <p:spPr>
          <a:xfrm>
            <a:off x="6477000" y="2777066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400871" y="960993"/>
            <a:ext cx="3037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+mj-lt"/>
              </a:rPr>
              <a:t>คุณสมบัติของ </a:t>
            </a:r>
            <a:r>
              <a:rPr lang="en-US" sz="2800" b="1" dirty="0">
                <a:latin typeface="+mj-lt"/>
              </a:rPr>
              <a:t>platform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4796479" y="993769"/>
            <a:ext cx="20970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คงที่ หรือ ยืดหดได้</a:t>
            </a:r>
            <a:br>
              <a:rPr lang="th-TH" dirty="0"/>
            </a:br>
            <a:r>
              <a:rPr lang="th-TH" dirty="0"/>
              <a:t>หมุน/เคลื่อนที่ได้</a:t>
            </a:r>
          </a:p>
          <a:p>
            <a:r>
              <a:rPr lang="th-TH" dirty="0"/>
              <a:t>บางอันก็ไม่เหมาะสำหรับผู้กล้า</a:t>
            </a:r>
          </a:p>
          <a:p>
            <a:r>
              <a:rPr lang="th-TH" dirty="0"/>
              <a:t>บางอันก็ลื่น</a:t>
            </a:r>
            <a:r>
              <a:rPr lang="th-TH" dirty="0" err="1"/>
              <a:t>ปรื้ด</a:t>
            </a:r>
            <a:endParaRPr lang="th-TH" dirty="0"/>
          </a:p>
          <a:p>
            <a:r>
              <a:rPr lang="th-TH" dirty="0"/>
              <a:t>ถูกสร้างโดยการสุ่มจากด่าน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7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1540933" y="4919133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/>
              <a:t>ออกแบบมอน</a:t>
            </a:r>
            <a:r>
              <a:rPr lang="th-TH" sz="3200" b="1" dirty="0" err="1"/>
              <a:t>ส์เต</a:t>
            </a:r>
            <a:r>
              <a:rPr lang="th-TH" sz="3200" b="1" dirty="0"/>
              <a:t>อร์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91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55600"/>
            <a:ext cx="4514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5" y="1454397"/>
            <a:ext cx="7441270" cy="3949206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2044700" y="1269731"/>
            <a:ext cx="5200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Rendered			</a:t>
            </a:r>
            <a:r>
              <a:rPr lang="en-US" sz="2000" dirty="0" err="1"/>
              <a:t>FontV</a:t>
            </a:r>
            <a:r>
              <a:rPr lang="en-US" sz="2000" dirty="0"/>
              <a:t>				RSV</a:t>
            </a:r>
          </a:p>
        </p:txBody>
      </p:sp>
    </p:spTree>
    <p:extLst>
      <p:ext uri="{BB962C8B-B14F-4D97-AF65-F5344CB8AC3E}">
        <p14:creationId xmlns:p14="http://schemas.microsoft.com/office/powerpoint/2010/main" val="83433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787400" y="519522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err="1"/>
              <a:t>อุป</a:t>
            </a:r>
            <a:r>
              <a:rPr lang="th-TH" sz="3600" b="1" dirty="0"/>
              <a:t>สรรค์ในแต่ละความยาก</a:t>
            </a:r>
            <a:endParaRPr lang="en-US" sz="36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787400" y="1524000"/>
            <a:ext cx="7835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1    2    3    4    5    6    7    8    9   10   11   12   13 ...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84" y="2473186"/>
            <a:ext cx="1675874" cy="999955"/>
          </a:xfrm>
          <a:prstGeom prst="rect">
            <a:avLst/>
          </a:prstGeom>
        </p:spPr>
      </p:pic>
      <p:cxnSp>
        <p:nvCxnSpPr>
          <p:cNvPr id="6" name="ตัวเชื่อมต่อตรง 5"/>
          <p:cNvCxnSpPr/>
          <p:nvPr/>
        </p:nvCxnSpPr>
        <p:spPr>
          <a:xfrm>
            <a:off x="3143021" y="2057400"/>
            <a:ext cx="0" cy="749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1016023" y="223823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80" y="2643295"/>
            <a:ext cx="795499" cy="1355294"/>
          </a:xfrm>
          <a:prstGeom prst="rect">
            <a:avLst/>
          </a:prstGeom>
        </p:spPr>
      </p:pic>
      <p:cxnSp>
        <p:nvCxnSpPr>
          <p:cNvPr id="10" name="ตัวเชื่อมต่อตรง 9"/>
          <p:cNvCxnSpPr>
            <a:cxnSpLocks/>
            <a:endCxn id="9" idx="0"/>
          </p:cNvCxnSpPr>
          <p:nvPr/>
        </p:nvCxnSpPr>
        <p:spPr>
          <a:xfrm flipH="1">
            <a:off x="5938830" y="2057400"/>
            <a:ext cx="6120" cy="585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/>
          <p:cNvSpPr txBox="1"/>
          <p:nvPr/>
        </p:nvSpPr>
        <p:spPr>
          <a:xfrm>
            <a:off x="2971823" y="35234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633296" y="393054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Boss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470610" y="4299878"/>
            <a:ext cx="7325019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3200" dirty="0"/>
              <a:t>ลูกสมุนตัว</a:t>
            </a:r>
            <a:r>
              <a:rPr lang="th-TH" sz="3200" dirty="0" err="1"/>
              <a:t>น้อยๆ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เพิ่ม</a:t>
            </a:r>
            <a:r>
              <a:rPr lang="en-US" sz="3200" dirty="0"/>
              <a:t>HP</a:t>
            </a:r>
            <a:r>
              <a:rPr lang="th-TH" sz="3200" dirty="0"/>
              <a:t>ของเหล่าสมุน</a:t>
            </a:r>
            <a:r>
              <a:rPr lang="th-TH" sz="3200" dirty="0" err="1"/>
              <a:t>เรื่อยๆ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th-TH" sz="3200" dirty="0"/>
              <a:t>จำนวนเยอะขึ้น เลือกเกิดสุ่มตามหลุม (</a:t>
            </a:r>
            <a:r>
              <a:rPr lang="en-US" sz="3200" dirty="0"/>
              <a:t>Respawn</a:t>
            </a:r>
            <a:r>
              <a:rPr lang="th-TH" sz="3200" dirty="0"/>
              <a:t> </a:t>
            </a:r>
            <a:r>
              <a:rPr lang="en-US" sz="3200" dirty="0"/>
              <a:t>point)</a:t>
            </a:r>
            <a:endParaRPr lang="th-TH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 </a:t>
            </a:r>
            <a:r>
              <a:rPr lang="th-TH" sz="3200" dirty="0"/>
              <a:t>ต้องบริหารส</a:t>
            </a:r>
            <a:r>
              <a:rPr lang="th-TH" sz="3200" dirty="0" err="1"/>
              <a:t>เต๊ก</a:t>
            </a:r>
            <a:r>
              <a:rPr lang="th-TH" sz="3200" dirty="0"/>
              <a:t> กับมานาให้เพียงพอ</a:t>
            </a:r>
            <a:endParaRPr lang="en-US" sz="3200" dirty="0"/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3676622" y="2231886"/>
            <a:ext cx="1701800" cy="0"/>
          </a:xfrm>
          <a:prstGeom prst="straightConnector1">
            <a:avLst/>
          </a:prstGeom>
          <a:ln w="38100" cmpd="sng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>
            <a:cxnSpLocks/>
          </p:cNvCxnSpPr>
          <p:nvPr/>
        </p:nvCxnSpPr>
        <p:spPr>
          <a:xfrm>
            <a:off x="1758961" y="2238236"/>
            <a:ext cx="0" cy="2061642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321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15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16.xml><?xml version="1.0" encoding="utf-8"?>
<Control xmlns="http://schemas.microsoft.com/VisualStudio/2011/storyboarding/control">
  <Id Name="System.Storyboarding.WindowsAppIcons.Edit" Revision="1" Stencil="System.Storyboarding.WindowsAppIcons" StencilVersion="0.1"/>
</Control>
</file>

<file path=customXml/item17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8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19.xml><?xml version="1.0" encoding="utf-8"?>
<Control xmlns="http://schemas.microsoft.com/VisualStudio/2011/storyboarding/control">
  <Id Name="System.Storyboarding.WindowsAppIcons.Rotate" Revision="1" Stencil="System.Storyboarding.WindowsAppIcons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0.xml><?xml version="1.0" encoding="utf-8"?>
<Control xmlns="http://schemas.microsoft.com/VisualStudio/2011/storyboarding/control">
  <Id Name="System.Storyboarding.WindowsAppIcons.Play" Revision="1" Stencil="System.Storyboarding.WindowsAppIcons" StencilVersion="0.1"/>
</Control>
</file>

<file path=customXml/item21.xml><?xml version="1.0" encoding="utf-8"?>
<Control xmlns="http://schemas.microsoft.com/VisualStudio/2011/storyboarding/control">
  <Id Name="32035d07-bc66-4a79-8001-2507012193e3" RevisionId="7f6cc906-8fab-4878-8f41-90bcdc4e860e" Stencil="172d6d98-e5c9-42e9-a209-79f7a94bbd38" StencilRevisionId="00000000-0000-0000-0000-000000000000" StencilVersion="0.0"/>
</Control>
</file>

<file path=customXml/item22.xml><?xml version="1.0" encoding="utf-8"?>
<Control xmlns="http://schemas.microsoft.com/VisualStudio/2011/storyboarding/control">
  <Id Name="System.Storyboarding.WindowsAppIcons.Plus" Revision="1" Stencil="System.Storyboarding.WindowsAppIcons" StencilVersion="0.1"/>
</Control>
</file>

<file path=customXml/item23.xml><?xml version="1.0" encoding="utf-8"?>
<Control xmlns="http://schemas.microsoft.com/VisualStudio/2011/storyboarding/control">
  <Id Name="System.Storyboarding.WindowsAppIcons.Paste" Revision="1" Stencil="System.Storyboarding.WindowsAppIcons" StencilVersion="0.1"/>
</Control>
</file>

<file path=customXml/item24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3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8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C8D59FFF-8563-46ED-ABC9-DA860C98384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49F1CBC8-5A2B-4537-AF2E-7F7C44A83C6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78294584-B920-46F3-AD66-408A1E1AE0D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905528C2-2354-47CD-BE5E-14A0CB8991D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57A38705-EA5F-4BFA-B707-04A9B1DD16A4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926E78DC-B678-46CB-8E24-9F3927443C3F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FFC6BAA0-C3CD-436E-943B-A6F231533C2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20.xml><?xml version="1.0" encoding="utf-8"?>
<ds:datastoreItem xmlns:ds="http://schemas.openxmlformats.org/officeDocument/2006/customXml" ds:itemID="{0A36AFB9-2348-413E-A2E4-8349FB570083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4C33EEA-7075-4651-97E3-4829E38E21EA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30D00D1-887C-495C-B179-76E04A7C6C4C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6FC67D0-D8CB-401C-9E08-B362F4A76DA0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3E8989D7-EEF3-4B5B-965E-3F3E5D813BFD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204</Words>
  <Application>Microsoft Office PowerPoint</Application>
  <PresentationFormat>นำเสนอทางหน้าจอ (4:3)</PresentationFormat>
  <Paragraphs>82</Paragraphs>
  <Slides>15</Slides>
  <Notes>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2" baseType="lpstr">
      <vt:lpstr>Angsana New</vt:lpstr>
      <vt:lpstr>Arial</vt:lpstr>
      <vt:lpstr>BrowalliaUPC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Kanda NicH</dc:creator>
  <cp:lastModifiedBy>Kanda NicH</cp:lastModifiedBy>
  <cp:revision>28</cp:revision>
  <dcterms:created xsi:type="dcterms:W3CDTF">2016-11-07T21:50:09Z</dcterms:created>
  <dcterms:modified xsi:type="dcterms:W3CDTF">2016-11-08T07:09:23Z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